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E7D328F-6D43-4E56-B845-E5E1EAAEC864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8C40DB8-E4C9-42D4-B77F-CA0880280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LSD-DC1\Students$\iwieczorek\My%20Music\music.mp3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lore-beautiful-el-salvador.com/natures-beauty.html" TargetMode="External"/><Relationship Id="rId2" Type="http://schemas.openxmlformats.org/officeDocument/2006/relationships/hyperlink" Target="http://www.national-anthems.net/music/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ist_of_national_animals" TargetMode="External"/><Relationship Id="rId5" Type="http://schemas.openxmlformats.org/officeDocument/2006/relationships/hyperlink" Target="http://www.interestinganimals.net/el_salvador_animals/el_salvador_animals.html" TargetMode="External"/><Relationship Id="rId4" Type="http://schemas.openxmlformats.org/officeDocument/2006/relationships/hyperlink" Target="http://pictures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wmf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  <a:latin typeface="Colonna MT" pitchFamily="82" charset="0"/>
              </a:rPr>
              <a:t>El Salvador</a:t>
            </a:r>
            <a:endParaRPr lang="en-US" sz="9600" dirty="0">
              <a:solidFill>
                <a:schemeClr val="accent1">
                  <a:lumMod val="75000"/>
                </a:schemeClr>
              </a:solidFill>
              <a:latin typeface="Colonna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>
                <a:solidFill>
                  <a:srgbClr val="7030A0"/>
                </a:solidFill>
                <a:latin typeface="Colonna MT" pitchFamily="82" charset="0"/>
              </a:rPr>
              <a:t>Escrito</a:t>
            </a:r>
            <a:r>
              <a:rPr lang="en-US" sz="6000" dirty="0" smtClean="0">
                <a:solidFill>
                  <a:srgbClr val="7030A0"/>
                </a:solidFill>
                <a:latin typeface="Colonna MT" pitchFamily="82" charset="0"/>
              </a:rPr>
              <a:t> </a:t>
            </a:r>
            <a:r>
              <a:rPr lang="en-US" sz="6000" dirty="0" err="1" smtClean="0">
                <a:solidFill>
                  <a:srgbClr val="7030A0"/>
                </a:solidFill>
                <a:latin typeface="Colonna MT" pitchFamily="82" charset="0"/>
              </a:rPr>
              <a:t>Por</a:t>
            </a:r>
            <a:r>
              <a:rPr lang="en-US" sz="6000" dirty="0" smtClean="0">
                <a:solidFill>
                  <a:srgbClr val="7030A0"/>
                </a:solidFill>
                <a:latin typeface="Colonna MT" pitchFamily="82" charset="0"/>
              </a:rPr>
              <a:t>: Felipe</a:t>
            </a:r>
            <a:endParaRPr lang="en-US" sz="6000" dirty="0">
              <a:solidFill>
                <a:srgbClr val="7030A0"/>
              </a:solidFill>
              <a:latin typeface="Colonna MT" pitchFamily="82" charset="0"/>
            </a:endParaRPr>
          </a:p>
        </p:txBody>
      </p:sp>
      <p:pic>
        <p:nvPicPr>
          <p:cNvPr id="4" name="Picture 3" descr="4ea91ed3cfbefba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381000"/>
            <a:ext cx="2619866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4" descr="d7776e30a3eaccf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2895600"/>
            <a:ext cx="1486163" cy="213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26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4648200"/>
            <a:ext cx="2641600" cy="1797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 descr="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304800"/>
            <a:ext cx="2590800" cy="2105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Anthem </a:t>
            </a:r>
            <a:endParaRPr lang="en-US" dirty="0"/>
          </a:p>
        </p:txBody>
      </p:sp>
      <p:pic>
        <p:nvPicPr>
          <p:cNvPr id="4" name="Content Placeholder 3" descr="es-hymn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5715000" cy="6324600"/>
          </a:xfrm>
        </p:spPr>
      </p:pic>
      <p:pic>
        <p:nvPicPr>
          <p:cNvPr id="5" name="mus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96200" y="18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0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can 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Fernando </a:t>
            </a:r>
            <a:r>
              <a:rPr lang="en-US" dirty="0" err="1" smtClean="0"/>
              <a:t>Llort</a:t>
            </a:r>
            <a:r>
              <a:rPr lang="en-US" dirty="0" smtClean="0"/>
              <a:t> Museum</a:t>
            </a:r>
          </a:p>
          <a:p>
            <a:endParaRPr lang="en-US" b="1" dirty="0" smtClean="0"/>
          </a:p>
          <a:p>
            <a:r>
              <a:rPr lang="en-US" dirty="0" smtClean="0"/>
              <a:t>Fernando </a:t>
            </a:r>
            <a:r>
              <a:rPr lang="en-US" dirty="0" err="1" smtClean="0"/>
              <a:t>Llort</a:t>
            </a:r>
            <a:r>
              <a:rPr lang="en-US" dirty="0" smtClean="0"/>
              <a:t> is El Salvador's greatest living artist.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He is known for his bright colors and for developing a highly individual style, using symbols to represent life in the country where he was born.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152400"/>
            <a:ext cx="1371600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can hear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hear music in El Salvador</a:t>
            </a:r>
          </a:p>
          <a:p>
            <a:endParaRPr lang="en-US" dirty="0" smtClean="0"/>
          </a:p>
          <a:p>
            <a:r>
              <a:rPr lang="en-US" u="sng" dirty="0" smtClean="0"/>
              <a:t>LOUD</a:t>
            </a:r>
            <a:r>
              <a:rPr lang="en-US" dirty="0" smtClean="0"/>
              <a:t> music is a custom in El Salvador so you hear it every where.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886200"/>
            <a:ext cx="34544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C:\Documents and Settings\iwieczorek\Local Settings\Temporary Internet Files\Content.IE5\JXY1G5YI\MC90044149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038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you can touch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touch clay figurines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6" name="Picture 5" descr="ilobasco_sorpres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286000"/>
            <a:ext cx="4243070" cy="38769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can smell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smell the salty sea water in El Salvador.</a:t>
            </a:r>
          </a:p>
          <a:p>
            <a:endParaRPr lang="en-US" dirty="0" smtClean="0"/>
          </a:p>
          <a:p>
            <a:r>
              <a:rPr lang="en-US" dirty="0" smtClean="0"/>
              <a:t>You can also smell the flowers.</a:t>
            </a:r>
            <a:endParaRPr lang="en-US" dirty="0"/>
          </a:p>
        </p:txBody>
      </p:sp>
      <p:pic>
        <p:nvPicPr>
          <p:cNvPr id="4" name="Picture 3" descr="natures-beauty-21324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000500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038600"/>
            <a:ext cx="3715657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can taste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taste great coffee in El Salvador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thumbnailCABZZ73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362200"/>
            <a:ext cx="3803904" cy="2971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4" name="Picture 2" descr="C:\Documents and Settings\iwieczorek\Local Settings\Temporary Internet Files\Content.IE5\XW086WDH\MC90043391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81940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http://www.national-anthems.net/music/ES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http://www.explore-beautiful-el-salvador.com/natures-beauty.html</a:t>
            </a:r>
            <a:endParaRPr lang="en-US" sz="2000" dirty="0" smtClean="0"/>
          </a:p>
          <a:p>
            <a:endParaRPr lang="en-US" sz="2000" dirty="0" smtClean="0">
              <a:hlinkClick r:id="rId4"/>
            </a:endParaRPr>
          </a:p>
          <a:p>
            <a:r>
              <a:rPr lang="en-US" sz="2000" dirty="0" smtClean="0">
                <a:hlinkClick r:id="rId4"/>
              </a:rPr>
              <a:t>http</a:t>
            </a:r>
            <a:r>
              <a:rPr lang="en-US" sz="2000" dirty="0" smtClean="0">
                <a:hlinkClick r:id="rId4"/>
              </a:rPr>
              <a:t>://pictures.com/</a:t>
            </a:r>
            <a:endParaRPr lang="en-US" sz="2000" dirty="0" smtClean="0"/>
          </a:p>
          <a:p>
            <a:endParaRPr lang="en-US" sz="2000" dirty="0" smtClean="0">
              <a:hlinkClick r:id="rId5"/>
            </a:endParaRPr>
          </a:p>
          <a:p>
            <a:r>
              <a:rPr lang="en-US" sz="2000" dirty="0" smtClean="0">
                <a:hlinkClick r:id="rId5"/>
              </a:rPr>
              <a:t>http</a:t>
            </a:r>
            <a:r>
              <a:rPr lang="en-US" sz="2000" dirty="0" smtClean="0">
                <a:hlinkClick r:id="rId5"/>
              </a:rPr>
              <a:t>://</a:t>
            </a:r>
            <a:r>
              <a:rPr lang="en-US" sz="2000" dirty="0" smtClean="0">
                <a:hlinkClick r:id="rId5"/>
              </a:rPr>
              <a:t>www.interestinganimals.net/el_salvador_animals/el_salvador_animals.html</a:t>
            </a:r>
            <a:endParaRPr lang="en-US" sz="2000" dirty="0" smtClean="0"/>
          </a:p>
          <a:p>
            <a:endParaRPr lang="en-US" sz="2000" dirty="0" smtClean="0">
              <a:hlinkClick r:id="rId6"/>
            </a:endParaRPr>
          </a:p>
          <a:p>
            <a:r>
              <a:rPr lang="en-US" sz="2000" dirty="0" smtClean="0">
                <a:hlinkClick r:id="rId6"/>
              </a:rPr>
              <a:t>http</a:t>
            </a:r>
            <a:r>
              <a:rPr lang="en-US" sz="2000" dirty="0" smtClean="0">
                <a:hlinkClick r:id="rId6"/>
              </a:rPr>
              <a:t>://</a:t>
            </a:r>
            <a:r>
              <a:rPr lang="en-US" sz="2000" dirty="0" smtClean="0">
                <a:hlinkClick r:id="rId6"/>
              </a:rPr>
              <a:t>en.wikipedia.org/wiki/List_of_national_animals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$$$$$$$$$##########</a:t>
            </a:r>
            <a:endParaRPr lang="en-US" dirty="0"/>
          </a:p>
        </p:txBody>
      </p:sp>
      <p:pic>
        <p:nvPicPr>
          <p:cNvPr id="4" name="Content Placeholder 3" descr="DSCN37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905000"/>
            <a:ext cx="2590800" cy="2170304"/>
          </a:xfrm>
        </p:spPr>
      </p:pic>
      <p:pic>
        <p:nvPicPr>
          <p:cNvPr id="5" name="Picture 4" descr="tradiciones%2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905000"/>
            <a:ext cx="3166661" cy="2057400"/>
          </a:xfrm>
          <a:prstGeom prst="rect">
            <a:avLst/>
          </a:prstGeom>
        </p:spPr>
      </p:pic>
      <p:pic>
        <p:nvPicPr>
          <p:cNvPr id="6" name="Picture 5" descr="a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4343400"/>
            <a:ext cx="2500923" cy="1828800"/>
          </a:xfrm>
          <a:prstGeom prst="rect">
            <a:avLst/>
          </a:prstGeom>
        </p:spPr>
      </p:pic>
      <p:pic>
        <p:nvPicPr>
          <p:cNvPr id="1026" name="Picture 2" descr="C:\Documents and Settings\iwieczorek\Local Settings\Temporary Internet Files\Content.IE5\XW086WDH\MC90012890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191000"/>
            <a:ext cx="2793974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Flag………</a:t>
            </a:r>
            <a:endParaRPr lang="en-US" dirty="0"/>
          </a:p>
        </p:txBody>
      </p:sp>
      <p:pic>
        <p:nvPicPr>
          <p:cNvPr id="4" name="Content Placeholder 3" descr="es-lgfla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76400"/>
            <a:ext cx="7453015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El Salvador </a:t>
            </a:r>
            <a:endParaRPr lang="en-US" dirty="0"/>
          </a:p>
        </p:txBody>
      </p:sp>
      <p:pic>
        <p:nvPicPr>
          <p:cNvPr id="8" name="Content Placeholder 7" descr="es-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Capital and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 of El Salvador is San Salvador  </a:t>
            </a:r>
          </a:p>
          <a:p>
            <a:endParaRPr lang="en-US" dirty="0" smtClean="0"/>
          </a:p>
          <a:p>
            <a:r>
              <a:rPr lang="en-US" dirty="0" smtClean="0"/>
              <a:t>The Population of the country is 6,052,064 people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581400"/>
            <a:ext cx="3352800" cy="2514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major exports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major exports is coffee which is about 22%</a:t>
            </a:r>
          </a:p>
          <a:p>
            <a:endParaRPr lang="en-US" dirty="0"/>
          </a:p>
          <a:p>
            <a:r>
              <a:rPr lang="en-US" dirty="0" smtClean="0"/>
              <a:t>And another major export is paper.</a:t>
            </a:r>
            <a:endParaRPr lang="en-US" dirty="0"/>
          </a:p>
        </p:txBody>
      </p:sp>
      <p:pic>
        <p:nvPicPr>
          <p:cNvPr id="4" name="Picture 3" descr="thumbnailCATER8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3886200"/>
            <a:ext cx="2364105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Independence day Sept 15</a:t>
            </a:r>
          </a:p>
          <a:p>
            <a:endParaRPr lang="en-US" dirty="0" smtClean="0"/>
          </a:p>
          <a:p>
            <a:r>
              <a:rPr lang="en-US" dirty="0" smtClean="0"/>
              <a:t>Day of the dead Nov 2</a:t>
            </a:r>
            <a:endParaRPr lang="en-US" dirty="0"/>
          </a:p>
        </p:txBody>
      </p:sp>
      <p:pic>
        <p:nvPicPr>
          <p:cNvPr id="4" name="Picture 3" descr="thumbnailCAON72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219200"/>
            <a:ext cx="219075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Currency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us dollar is 9 </a:t>
            </a:r>
            <a:r>
              <a:rPr lang="en-US" dirty="0" err="1" smtClean="0"/>
              <a:t>Colones</a:t>
            </a:r>
            <a:endParaRPr lang="en-US" dirty="0"/>
          </a:p>
        </p:txBody>
      </p:sp>
      <p:pic>
        <p:nvPicPr>
          <p:cNvPr id="4" name="Picture 3" descr="dal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295400"/>
            <a:ext cx="2362200" cy="1564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 descr="el-salvador-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743200"/>
            <a:ext cx="4146323" cy="3581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and Weather</a:t>
            </a:r>
            <a:endParaRPr lang="en-US" dirty="0"/>
          </a:p>
        </p:txBody>
      </p:sp>
      <p:pic>
        <p:nvPicPr>
          <p:cNvPr id="4" name="Content Placeholder 3" descr="condi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752600"/>
            <a:ext cx="4200525" cy="3724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tempera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3950" y="1828800"/>
            <a:ext cx="4210050" cy="3533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average temp in El Salvador is about 73 degrees. </a:t>
            </a:r>
            <a:endParaRPr lang="en-US" dirty="0"/>
          </a:p>
        </p:txBody>
      </p:sp>
      <p:pic>
        <p:nvPicPr>
          <p:cNvPr id="4" name="Picture 3" descr="thumbnailCAY5QL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048000"/>
            <a:ext cx="3014026" cy="29575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8" name="Picture 2" descr="C:\Documents and Settings\iwieczorek\Local Settings\Temporary Internet Files\Content.IE5\LPVDHLNA\MC9000229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743200"/>
            <a:ext cx="1824228" cy="1640434"/>
          </a:xfrm>
          <a:prstGeom prst="rect">
            <a:avLst/>
          </a:prstGeom>
          <a:noFill/>
        </p:spPr>
      </p:pic>
      <p:pic>
        <p:nvPicPr>
          <p:cNvPr id="4099" name="Picture 3" descr="C:\Documents and Settings\iwieczorek\Local Settings\Temporary Internet Files\Content.IE5\XL21OCFQ\MC90009916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648200"/>
            <a:ext cx="2847975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130</TotalTime>
  <Words>200</Words>
  <Application>Microsoft Office PowerPoint</Application>
  <PresentationFormat>On-screen Show (4:3)</PresentationFormat>
  <Paragraphs>55</Paragraphs>
  <Slides>17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Module</vt:lpstr>
      <vt:lpstr>El Salvador</vt:lpstr>
      <vt:lpstr>There Flag………</vt:lpstr>
      <vt:lpstr>Map of El Salvador </vt:lpstr>
      <vt:lpstr>The Capital and Population</vt:lpstr>
      <vt:lpstr>Two major exports</vt:lpstr>
      <vt:lpstr>Holidays</vt:lpstr>
      <vt:lpstr>Currency  </vt:lpstr>
      <vt:lpstr>Climate and Weather</vt:lpstr>
      <vt:lpstr>Continued….</vt:lpstr>
      <vt:lpstr>National Anthem </vt:lpstr>
      <vt:lpstr>Things you can see</vt:lpstr>
      <vt:lpstr>Things you can hear</vt:lpstr>
      <vt:lpstr>Things you can touch</vt:lpstr>
      <vt:lpstr>Things you can smell </vt:lpstr>
      <vt:lpstr>Things you can taste</vt:lpstr>
      <vt:lpstr>References </vt:lpstr>
      <vt:lpstr>$$$$$$$$$##########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Salvador</dc:title>
  <dc:creator>CLSD</dc:creator>
  <cp:lastModifiedBy>CLSD</cp:lastModifiedBy>
  <cp:revision>15</cp:revision>
  <dcterms:created xsi:type="dcterms:W3CDTF">2011-01-20T16:19:27Z</dcterms:created>
  <dcterms:modified xsi:type="dcterms:W3CDTF">2011-02-03T16:42:22Z</dcterms:modified>
</cp:coreProperties>
</file>